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3" r:id="rId2"/>
  </p:sldMasterIdLst>
  <p:notesMasterIdLst>
    <p:notesMasterId r:id="rId4"/>
  </p:notesMasterIdLst>
  <p:handoutMasterIdLst>
    <p:handoutMasterId r:id="rId5"/>
  </p:handoutMasterIdLst>
  <p:sldIdLst>
    <p:sldId id="258" r:id="rId3"/>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p15:clr>
            <a:srgbClr val="A4A3A4"/>
          </p15:clr>
        </p15:guide>
        <p15:guide id="2" orient="horz" pos="240" userDrawn="1">
          <p15:clr>
            <a:srgbClr val="A4A3A4"/>
          </p15:clr>
        </p15:guide>
        <p15:guide id="3" orient="horz" pos="20160">
          <p15:clr>
            <a:srgbClr val="A4A3A4"/>
          </p15:clr>
        </p15:guide>
        <p15:guide id="4" orient="horz">
          <p15:clr>
            <a:srgbClr val="A4A3A4"/>
          </p15:clr>
        </p15:guide>
        <p15:guide id="5" pos="264" userDrawn="1">
          <p15:clr>
            <a:srgbClr val="A4A3A4"/>
          </p15:clr>
        </p15:guide>
        <p15:guide id="6" pos="2738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autoAdjust="0"/>
    <p:restoredTop sz="92652" autoAdjust="0"/>
  </p:normalViewPr>
  <p:slideViewPr>
    <p:cSldViewPr snapToGrid="0" snapToObjects="1" showGuides="1">
      <p:cViewPr>
        <p:scale>
          <a:sx n="10" d="100"/>
          <a:sy n="10" d="100"/>
        </p:scale>
        <p:origin x="2818" y="643"/>
      </p:cViewPr>
      <p:guideLst>
        <p:guide orient="horz" pos="3318"/>
        <p:guide orient="horz" pos="240"/>
        <p:guide orient="horz" pos="20160"/>
        <p:guide orient="horz"/>
        <p:guide pos="264"/>
        <p:guide pos="27384"/>
      </p:guideLst>
    </p:cSldViewPr>
  </p:slideViewPr>
  <p:outlineViewPr>
    <p:cViewPr>
      <p:scale>
        <a:sx n="33" d="100"/>
        <a:sy n="33" d="100"/>
      </p:scale>
      <p:origin x="0" y="0"/>
    </p:cViewPr>
  </p:outlineViewPr>
  <p:notesTextViewPr>
    <p:cViewPr>
      <p:scale>
        <a:sx n="33" d="100"/>
        <a:sy n="33" d="100"/>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11/18/2022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11/18/2022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2785158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6x48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5829841"/>
            <a:ext cx="10056813"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77827" y="5000109"/>
            <a:ext cx="10048875" cy="615545"/>
          </a:xfrm>
          <a:prstGeom prst="rect">
            <a:avLst/>
          </a:prstGeom>
          <a:solidFill>
            <a:schemeClr val="accent5">
              <a:lumMod val="50000"/>
            </a:schemeClr>
          </a:solidFill>
        </p:spPr>
        <p:txBody>
          <a:bodyPr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77825" y="13663873"/>
            <a:ext cx="10050462" cy="615545"/>
          </a:xfrm>
          <a:prstGeom prst="rect">
            <a:avLst/>
          </a:prstGeom>
          <a:solidFill>
            <a:schemeClr val="accent5">
              <a:lumMod val="50000"/>
            </a:schemeClr>
          </a:solidFill>
        </p:spPr>
        <p:txBody>
          <a:bodyPr wrap="square"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60161" y="5829841"/>
            <a:ext cx="10048874"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60162" y="5000109"/>
            <a:ext cx="10048875" cy="615545"/>
          </a:xfrm>
          <a:prstGeom prst="rect">
            <a:avLst/>
          </a:prstGeom>
          <a:solidFill>
            <a:schemeClr val="accent5">
              <a:lumMod val="50000"/>
            </a:schemeClr>
          </a:solidFill>
        </p:spPr>
        <p:txBody>
          <a:bodyPr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385343" y="5829841"/>
            <a:ext cx="10048874"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377404" y="5000109"/>
            <a:ext cx="10058400" cy="615545"/>
          </a:xfrm>
          <a:prstGeom prst="rect">
            <a:avLst/>
          </a:prstGeom>
          <a:solidFill>
            <a:schemeClr val="accent5">
              <a:lumMod val="50000"/>
            </a:schemeClr>
          </a:solidFill>
        </p:spPr>
        <p:txBody>
          <a:bodyPr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RESULTS</a:t>
            </a:r>
          </a:p>
        </p:txBody>
      </p:sp>
      <p:sp>
        <p:nvSpPr>
          <p:cNvPr id="25" name="Text Placeholder 5"/>
          <p:cNvSpPr>
            <a:spLocks noGrp="1"/>
          </p:cNvSpPr>
          <p:nvPr>
            <p:ph type="body" sz="quarter" idx="25" hasCustomPrompt="1"/>
          </p:nvPr>
        </p:nvSpPr>
        <p:spPr>
          <a:xfrm>
            <a:off x="33390292" y="5000109"/>
            <a:ext cx="10047018" cy="615545"/>
          </a:xfrm>
          <a:prstGeom prst="rect">
            <a:avLst/>
          </a:prstGeom>
          <a:solidFill>
            <a:schemeClr val="accent5">
              <a:lumMod val="50000"/>
            </a:schemeClr>
          </a:solidFill>
        </p:spPr>
        <p:txBody>
          <a:bodyPr wrap="square"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390292" y="5829841"/>
            <a:ext cx="10047018"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390292" y="13724098"/>
            <a:ext cx="10047018" cy="615545"/>
          </a:xfrm>
          <a:prstGeom prst="rect">
            <a:avLst/>
          </a:prstGeom>
          <a:solidFill>
            <a:schemeClr val="accent5">
              <a:lumMod val="50000"/>
            </a:schemeClr>
          </a:solidFill>
        </p:spPr>
        <p:txBody>
          <a:bodyPr wrap="square"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REFERENCES</a:t>
            </a:r>
          </a:p>
        </p:txBody>
      </p:sp>
      <p:sp>
        <p:nvSpPr>
          <p:cNvPr id="28" name="Text Placeholder 3"/>
          <p:cNvSpPr>
            <a:spLocks noGrp="1"/>
          </p:cNvSpPr>
          <p:nvPr>
            <p:ph type="body" sz="quarter" idx="28" hasCustomPrompt="1"/>
          </p:nvPr>
        </p:nvSpPr>
        <p:spPr>
          <a:xfrm>
            <a:off x="33390292" y="14462762"/>
            <a:ext cx="10052050"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390292" y="25130761"/>
            <a:ext cx="10047018" cy="615545"/>
          </a:xfrm>
          <a:prstGeom prst="rect">
            <a:avLst/>
          </a:prstGeom>
          <a:solidFill>
            <a:schemeClr val="accent5">
              <a:lumMod val="50000"/>
            </a:schemeClr>
          </a:solidFill>
        </p:spPr>
        <p:txBody>
          <a:bodyPr wrap="square"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390292" y="25884806"/>
            <a:ext cx="10052050"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9674" y="14402912"/>
            <a:ext cx="10056813"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932593" y="2505788"/>
            <a:ext cx="31998968" cy="523220"/>
          </a:xfrm>
          <a:prstGeom prst="rect">
            <a:avLst/>
          </a:prstGeom>
        </p:spPr>
        <p:txBody>
          <a:bodyPr anchor="t" anchorCtr="0">
            <a:spAutoFit/>
          </a:bodyPr>
          <a:lstStyle>
            <a:lvl1pPr marL="0" indent="0" algn="ctr">
              <a:buFontTx/>
              <a:buNone/>
              <a:defRPr sz="28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932593" y="1562745"/>
            <a:ext cx="31998968" cy="769441"/>
          </a:xfrm>
          <a:prstGeom prst="rect">
            <a:avLst/>
          </a:prstGeom>
        </p:spPr>
        <p:txBody>
          <a:bodyPr anchor="t" anchorCtr="0">
            <a:spAutoFit/>
          </a:bodyPr>
          <a:lstStyle>
            <a:lvl1pPr marL="0" indent="0" algn="ctr">
              <a:buFontTx/>
              <a:buNone/>
              <a:defRPr sz="44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932593" y="465813"/>
            <a:ext cx="31998968" cy="923330"/>
          </a:xfrm>
          <a:prstGeom prst="rect">
            <a:avLst/>
          </a:prstGeom>
        </p:spPr>
        <p:txBody>
          <a:bodyPr anchor="t" anchorCtr="0">
            <a:spAutoFit/>
          </a:bodyPr>
          <a:lstStyle>
            <a:lvl1pPr marL="0" indent="0" algn="ctr">
              <a:buFontTx/>
              <a:buNone/>
              <a:defRPr sz="5400" b="1">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77827"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77825"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60161"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60162"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385343"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377404" y="554874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3390292" y="554874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390292"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390292"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3390292"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390292"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390292"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9674"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438864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C4703D5-BF2F-DF41-7EEE-50B26CAB4433}"/>
              </a:ext>
            </a:extLst>
          </p:cNvPr>
          <p:cNvSpPr/>
          <p:nvPr userDrawn="1"/>
        </p:nvSpPr>
        <p:spPr>
          <a:xfrm>
            <a:off x="0" y="32077025"/>
            <a:ext cx="43891200" cy="91329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14"/>
          <p:cNvSpPr txBox="1">
            <a:spLocks noChangeArrowheads="1"/>
          </p:cNvSpPr>
          <p:nvPr/>
        </p:nvSpPr>
        <p:spPr bwMode="auto">
          <a:xfrm>
            <a:off x="652905" y="32351882"/>
            <a:ext cx="2514600" cy="341436"/>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2022</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grpSp>
        <p:nvGrpSpPr>
          <p:cNvPr id="6" name="Group 5">
            <a:extLst>
              <a:ext uri="{FF2B5EF4-FFF2-40B4-BE49-F238E27FC236}">
                <a16:creationId xmlns:a16="http://schemas.microsoft.com/office/drawing/2014/main" id="{E5ED0136-E6E9-E340-DCD6-5053BABFBFE4}"/>
              </a:ext>
            </a:extLst>
          </p:cNvPr>
          <p:cNvGrpSpPr/>
          <p:nvPr userDrawn="1"/>
        </p:nvGrpSpPr>
        <p:grpSpPr>
          <a:xfrm>
            <a:off x="0" y="14098"/>
            <a:ext cx="43891200" cy="4314166"/>
            <a:chOff x="0" y="-1"/>
            <a:chExt cx="12192000" cy="1219223"/>
          </a:xfrm>
        </p:grpSpPr>
        <p:sp>
          <p:nvSpPr>
            <p:cNvPr id="7" name="Document 6">
              <a:extLst>
                <a:ext uri="{FF2B5EF4-FFF2-40B4-BE49-F238E27FC236}">
                  <a16:creationId xmlns:a16="http://schemas.microsoft.com/office/drawing/2014/main" id="{F27200FE-D213-3004-DA26-3B8202A2AB23}"/>
                </a:ext>
              </a:extLst>
            </p:cNvPr>
            <p:cNvSpPr/>
            <p:nvPr/>
          </p:nvSpPr>
          <p:spPr>
            <a:xfrm>
              <a:off x="0" y="89065"/>
              <a:ext cx="12192000" cy="1130157"/>
            </a:xfrm>
            <a:prstGeom prst="flowChartDocument">
              <a:avLst/>
            </a:prstGeom>
            <a:gradFill>
              <a:gsLst>
                <a:gs pos="0">
                  <a:srgbClr val="C00000"/>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cument 7">
              <a:extLst>
                <a:ext uri="{FF2B5EF4-FFF2-40B4-BE49-F238E27FC236}">
                  <a16:creationId xmlns:a16="http://schemas.microsoft.com/office/drawing/2014/main" id="{BB4B2C32-5D48-98BC-A030-3CCE7D871E0A}"/>
                </a:ext>
              </a:extLst>
            </p:cNvPr>
            <p:cNvSpPr/>
            <p:nvPr/>
          </p:nvSpPr>
          <p:spPr>
            <a:xfrm>
              <a:off x="0" y="-1"/>
              <a:ext cx="12192000" cy="1130157"/>
            </a:xfrm>
            <a:prstGeom prst="flowChartDocumen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12" name="Table 11">
            <a:extLst>
              <a:ext uri="{FF2B5EF4-FFF2-40B4-BE49-F238E27FC236}">
                <a16:creationId xmlns:a16="http://schemas.microsoft.com/office/drawing/2014/main" id="{9631A715-ABDD-C916-FF3F-590B3A828BD8}"/>
              </a:ext>
            </a:extLst>
          </p:cNvPr>
          <p:cNvGraphicFramePr>
            <a:graphicFrameLocks noGrp="1"/>
          </p:cNvGraphicFramePr>
          <p:nvPr userDrawn="1">
            <p:extLst>
              <p:ext uri="{D42A27DB-BD31-4B8C-83A1-F6EECF244321}">
                <p14:modId xmlns:p14="http://schemas.microsoft.com/office/powerpoint/2010/main" val="4281770255"/>
              </p:ext>
            </p:extLst>
          </p:nvPr>
        </p:nvGraphicFramePr>
        <p:xfrm>
          <a:off x="-10611120" y="14098"/>
          <a:ext cx="9776869" cy="3267922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206624">
                <a:tc gridSpan="2">
                  <a:txBody>
                    <a:bodyPr/>
                    <a:lstStyle/>
                    <a:p>
                      <a:pPr defTabSz="3765639"/>
                      <a:r>
                        <a:rPr lang="en-US" sz="2000" i="0" dirty="0">
                          <a:solidFill>
                            <a:srgbClr val="D9D9D9"/>
                          </a:solidFill>
                          <a:latin typeface="Arial"/>
                          <a:cs typeface="Arial"/>
                        </a:rPr>
                        <a:t>This PowerPoint template produces a </a:t>
                      </a:r>
                      <a:r>
                        <a:rPr lang="en-US" sz="2000" i="0" dirty="0">
                          <a:solidFill>
                            <a:srgbClr val="FFC000"/>
                          </a:solidFill>
                          <a:latin typeface="Arial"/>
                          <a:cs typeface="Arial"/>
                        </a:rPr>
                        <a:t>36"x48" </a:t>
                      </a:r>
                      <a:r>
                        <a:rPr lang="en-US" sz="20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572417">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88692">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24339">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19135">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93170">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3" name="Table 12">
            <a:extLst>
              <a:ext uri="{FF2B5EF4-FFF2-40B4-BE49-F238E27FC236}">
                <a16:creationId xmlns:a16="http://schemas.microsoft.com/office/drawing/2014/main" id="{72BD4B14-1893-B4DB-61A1-412ACC2BFADA}"/>
              </a:ext>
            </a:extLst>
          </p:cNvPr>
          <p:cNvGraphicFramePr>
            <a:graphicFrameLocks noGrp="1"/>
          </p:cNvGraphicFramePr>
          <p:nvPr userDrawn="1">
            <p:extLst>
              <p:ext uri="{D42A27DB-BD31-4B8C-83A1-F6EECF244321}">
                <p14:modId xmlns:p14="http://schemas.microsoft.com/office/powerpoint/2010/main" val="1007574606"/>
              </p:ext>
            </p:extLst>
          </p:nvPr>
        </p:nvGraphicFramePr>
        <p:xfrm>
          <a:off x="44695229" y="-84749"/>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63101">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3667719">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781426">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354778">
                <a:tc gridSpan="3">
                  <a:txBody>
                    <a:bodyPr/>
                    <a:lstStyle/>
                    <a:p>
                      <a:endParaRPr lang="en-US" sz="2400" dirty="0">
                        <a:solidFill>
                          <a:srgbClr val="1F3A4E"/>
                        </a:solidFill>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21220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567305" y="32390910"/>
            <a:ext cx="2514600" cy="341436"/>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2022</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Tree>
    <p:extLst>
      <p:ext uri="{BB962C8B-B14F-4D97-AF65-F5344CB8AC3E}">
        <p14:creationId xmlns:p14="http://schemas.microsoft.com/office/powerpoint/2010/main" val="717728416"/>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mailto:amanpatelcs21@acropolis.in" TargetMode="External"/><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mailto:deepeshtolani20453@acropolis.in" TargetMode="External"/><Relationship Id="rId5" Type="http://schemas.openxmlformats.org/officeDocument/2006/relationships/hyperlink" Target="mailto:aayushumanraghuwanshi20962@acropolis.in" TargetMode="External"/><Relationship Id="rId10" Type="http://schemas.openxmlformats.org/officeDocument/2006/relationships/image" Target="../media/image12.png"/><Relationship Id="rId4" Type="http://schemas.openxmlformats.org/officeDocument/2006/relationships/hyperlink" Target="mailto:deepakpatidar20692@acropolis.in" TargetMode="External"/><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a:xfrm>
            <a:off x="511985" y="5974757"/>
            <a:ext cx="10182606" cy="13265148"/>
          </a:xfrm>
        </p:spPr>
        <p:txBody>
          <a:bodyPr/>
          <a:lstStyle/>
          <a:p>
            <a:pPr algn="just"/>
            <a:r>
              <a:rPr lang="en-US" sz="3200" dirty="0"/>
              <a:t>Our world has been radically transformed by digital technology-smart phones, tablets, and web-enabled devices have transformed our daily lives and the way we communicate. Students are the most important groups who contribute to the nation. Greater and more detailed information of a student within a digital information system encompasses transformation to a digital world. Gathering the student information digitally is very useful for analyzing the student’s educational details and their personal details. There are no hard and fast rules when it comes to gathering information on the internet. The educational details of the students are collected from each student and recorded in the database. When Admin gets a large number of students data they have the advantage to verify the students information. One point student verification gathers the students information and provides It at the time it needed. These information which is provided by the student is then collected in the database and when the user login and provide a unique id of the student , it will provide the status of the student that the student is verified or not in One point student verification.</a:t>
            </a:r>
          </a:p>
        </p:txBody>
      </p:sp>
      <p:sp>
        <p:nvSpPr>
          <p:cNvPr id="37" name="Text Placeholder 36"/>
          <p:cNvSpPr>
            <a:spLocks noGrp="1"/>
          </p:cNvSpPr>
          <p:nvPr>
            <p:ph type="body" sz="quarter" idx="11"/>
          </p:nvPr>
        </p:nvSpPr>
        <p:spPr>
          <a:xfrm>
            <a:off x="477827" y="5000109"/>
            <a:ext cx="10048875" cy="677100"/>
          </a:xfrm>
        </p:spPr>
        <p:txBody>
          <a:bodyPr/>
          <a:lstStyle/>
          <a:p>
            <a:r>
              <a:rPr lang="en-US" sz="3200" dirty="0"/>
              <a:t>INTRODUCTION</a:t>
            </a:r>
          </a:p>
        </p:txBody>
      </p:sp>
      <p:sp>
        <p:nvSpPr>
          <p:cNvPr id="38" name="Text Placeholder 37"/>
          <p:cNvSpPr>
            <a:spLocks noGrp="1"/>
          </p:cNvSpPr>
          <p:nvPr>
            <p:ph type="body" sz="quarter" idx="20"/>
          </p:nvPr>
        </p:nvSpPr>
        <p:spPr>
          <a:xfrm>
            <a:off x="419275" y="19267913"/>
            <a:ext cx="10050462" cy="803844"/>
          </a:xfrm>
        </p:spPr>
        <p:txBody>
          <a:bodyPr/>
          <a:lstStyle/>
          <a:p>
            <a:r>
              <a:rPr lang="en-US" sz="3200" dirty="0"/>
              <a:t>OBJECTIVES</a:t>
            </a:r>
          </a:p>
        </p:txBody>
      </p:sp>
      <p:sp>
        <p:nvSpPr>
          <p:cNvPr id="39" name="Text Placeholder 38"/>
          <p:cNvSpPr>
            <a:spLocks noGrp="1"/>
          </p:cNvSpPr>
          <p:nvPr>
            <p:ph type="body" sz="quarter" idx="21"/>
          </p:nvPr>
        </p:nvSpPr>
        <p:spPr>
          <a:xfrm>
            <a:off x="10881361" y="5829840"/>
            <a:ext cx="10048876" cy="9682628"/>
          </a:xfrm>
        </p:spPr>
        <p:txBody>
          <a:bodyPr/>
          <a:lstStyle/>
          <a:p>
            <a:pPr algn="just"/>
            <a:r>
              <a:rPr lang="en-US" sz="2800" dirty="0"/>
              <a:t>The working model of the project is shown below using data flow diagram in fig 1: </a:t>
            </a:r>
          </a:p>
          <a:p>
            <a:pPr algn="just"/>
            <a:r>
              <a:rPr lang="en-US" sz="2800" dirty="0"/>
              <a:t>Tools and technology :</a:t>
            </a:r>
          </a:p>
          <a:p>
            <a:pPr algn="just"/>
            <a:r>
              <a:rPr lang="en-US" sz="2800" dirty="0"/>
              <a:t>  Node.js : It is used to built the backend of the project. </a:t>
            </a:r>
          </a:p>
          <a:p>
            <a:pPr algn="just"/>
            <a:r>
              <a:rPr lang="en-US" sz="2800" dirty="0"/>
              <a:t> React </a:t>
            </a:r>
            <a:r>
              <a:rPr lang="en-US" sz="2800" dirty="0" err="1"/>
              <a:t>js</a:t>
            </a:r>
            <a:r>
              <a:rPr lang="en-US" sz="2800" dirty="0"/>
              <a:t> : it is a GUI used to build to build frontend of the project. </a:t>
            </a:r>
          </a:p>
          <a:p>
            <a:pPr algn="just"/>
            <a:r>
              <a:rPr lang="en-US" sz="2800" dirty="0"/>
              <a:t> Express .</a:t>
            </a:r>
            <a:r>
              <a:rPr lang="en-US" sz="2800" dirty="0" err="1"/>
              <a:t>js</a:t>
            </a:r>
            <a:r>
              <a:rPr lang="en-US" sz="2800" dirty="0"/>
              <a:t> : It is also used  to build server side of the project. </a:t>
            </a:r>
          </a:p>
          <a:p>
            <a:pPr algn="just"/>
            <a:r>
              <a:rPr lang="en-US" sz="2800" dirty="0"/>
              <a:t> Mongo DB: It is used to build database side of the project. </a:t>
            </a:r>
          </a:p>
          <a:p>
            <a:pPr algn="just"/>
            <a:r>
              <a:rPr lang="en-US" sz="2800" dirty="0"/>
              <a:t>Libraries used : </a:t>
            </a:r>
          </a:p>
          <a:p>
            <a:pPr algn="just"/>
            <a:r>
              <a:rPr lang="en-US" sz="2800" dirty="0"/>
              <a:t>Java script, react.js, Bootstrap.</a:t>
            </a:r>
          </a:p>
          <a:p>
            <a:pPr algn="just"/>
            <a:r>
              <a:rPr lang="en-US" sz="2800" dirty="0"/>
              <a:t>Tools used : Vs code and many other application which is required to developed the project</a:t>
            </a:r>
          </a:p>
          <a:p>
            <a:pPr algn="just"/>
            <a:endParaRPr lang="en-US" sz="2800" dirty="0"/>
          </a:p>
          <a:p>
            <a:pPr algn="just"/>
            <a:r>
              <a:rPr lang="en-US" sz="2800" dirty="0"/>
              <a:t>.</a:t>
            </a:r>
          </a:p>
          <a:p>
            <a:endParaRPr lang="en-US" sz="2800" dirty="0"/>
          </a:p>
          <a:p>
            <a:endParaRPr lang="en-US" sz="2800" dirty="0"/>
          </a:p>
        </p:txBody>
      </p:sp>
      <p:sp>
        <p:nvSpPr>
          <p:cNvPr id="40" name="Text Placeholder 39"/>
          <p:cNvSpPr>
            <a:spLocks noGrp="1"/>
          </p:cNvSpPr>
          <p:nvPr>
            <p:ph type="body" sz="quarter" idx="22"/>
          </p:nvPr>
        </p:nvSpPr>
        <p:spPr>
          <a:xfrm>
            <a:off x="11120443" y="5000109"/>
            <a:ext cx="10048875" cy="677100"/>
          </a:xfrm>
        </p:spPr>
        <p:txBody>
          <a:bodyPr/>
          <a:lstStyle/>
          <a:p>
            <a:r>
              <a:rPr lang="en-US" sz="3200" dirty="0"/>
              <a:t>METHOD</a:t>
            </a:r>
          </a:p>
        </p:txBody>
      </p:sp>
      <p:sp>
        <p:nvSpPr>
          <p:cNvPr id="41" name="Text Placeholder 40"/>
          <p:cNvSpPr>
            <a:spLocks noGrp="1"/>
          </p:cNvSpPr>
          <p:nvPr>
            <p:ph type="body" sz="quarter" idx="23"/>
          </p:nvPr>
        </p:nvSpPr>
        <p:spPr>
          <a:xfrm>
            <a:off x="22158960" y="5985426"/>
            <a:ext cx="10430830" cy="17266243"/>
          </a:xfrm>
        </p:spPr>
        <p:txBody>
          <a:bodyPr/>
          <a:lstStyle/>
          <a:p>
            <a:pPr algn="just"/>
            <a:r>
              <a:rPr lang="en-US" sz="2800" dirty="0"/>
              <a:t>Thus the entire educational details of the student is verified by one point student verification.</a:t>
            </a:r>
          </a:p>
          <a:p>
            <a:pPr algn="just"/>
            <a:r>
              <a:rPr lang="en-US" sz="2800" dirty="0"/>
              <a:t>After the information is verified now admin is free from the concern of verification of the student.</a:t>
            </a:r>
          </a:p>
          <a:p>
            <a:pPr algn="just"/>
            <a:r>
              <a:rPr lang="en-US" sz="2800" dirty="0"/>
              <a:t>In this way it is beneficial for admin and student both.</a:t>
            </a:r>
            <a:endParaRPr lang="en-IN" sz="2800" dirty="0"/>
          </a:p>
          <a:p>
            <a:pPr algn="just"/>
            <a:endParaRPr lang="en-IN" sz="2800" dirty="0"/>
          </a:p>
          <a:p>
            <a:pPr algn="just"/>
            <a:endParaRPr lang="en-IN" sz="2800" dirty="0"/>
          </a:p>
          <a:p>
            <a:pPr algn="just"/>
            <a:endParaRPr lang="en-IN" sz="2800" dirty="0"/>
          </a:p>
          <a:p>
            <a:pPr algn="just"/>
            <a:endParaRPr lang="en-IN" sz="2800" dirty="0"/>
          </a:p>
          <a:p>
            <a:pPr algn="just"/>
            <a:endParaRPr lang="en-IN" sz="2800" dirty="0"/>
          </a:p>
          <a:p>
            <a:pPr algn="just"/>
            <a:endParaRPr lang="en-IN" sz="2800" dirty="0"/>
          </a:p>
          <a:p>
            <a:pPr algn="just"/>
            <a:endParaRPr lang="en-IN" sz="2800" dirty="0"/>
          </a:p>
          <a:p>
            <a:pPr algn="just"/>
            <a:endParaRPr lang="en-IN" sz="2800" dirty="0"/>
          </a:p>
          <a:p>
            <a:pPr algn="just"/>
            <a:endParaRPr lang="en-IN" sz="2800" dirty="0"/>
          </a:p>
          <a:p>
            <a:pPr algn="just"/>
            <a:endParaRPr lang="en-IN" sz="2800" dirty="0"/>
          </a:p>
          <a:p>
            <a:pPr algn="just"/>
            <a:r>
              <a:rPr lang="en-IN" sz="2800" dirty="0"/>
              <a:t>	</a:t>
            </a:r>
            <a:endParaRPr lang="en-IN" sz="2800" b="1" dirty="0"/>
          </a:p>
          <a:p>
            <a:pPr algn="just"/>
            <a:endParaRPr lang="en-IN" sz="2800" dirty="0"/>
          </a:p>
          <a:p>
            <a:pPr algn="just"/>
            <a:endParaRPr lang="en-IN" sz="2800" dirty="0"/>
          </a:p>
          <a:p>
            <a:pPr algn="just"/>
            <a:endParaRPr lang="en-IN" sz="2800" dirty="0"/>
          </a:p>
          <a:p>
            <a:pPr algn="just"/>
            <a:endParaRPr lang="en-IN" sz="2800" dirty="0"/>
          </a:p>
          <a:p>
            <a:pPr algn="just"/>
            <a:endParaRPr lang="en-IN" sz="2800" dirty="0"/>
          </a:p>
          <a:p>
            <a:pPr algn="just"/>
            <a:endParaRPr lang="en-IN" sz="2800" dirty="0"/>
          </a:p>
          <a:p>
            <a:pPr algn="just"/>
            <a:endParaRPr lang="en-IN" sz="2800" dirty="0"/>
          </a:p>
          <a:p>
            <a:pPr algn="just"/>
            <a:endParaRPr lang="en-IN" sz="2800" dirty="0"/>
          </a:p>
          <a:p>
            <a:pPr algn="just"/>
            <a:endParaRPr lang="en-IN" sz="2800" dirty="0"/>
          </a:p>
          <a:p>
            <a:pPr algn="just"/>
            <a:endParaRPr lang="en-IN" sz="2800" dirty="0"/>
          </a:p>
          <a:p>
            <a:pPr algn="just"/>
            <a:endParaRPr lang="en-IN" sz="2800" dirty="0"/>
          </a:p>
          <a:p>
            <a:pPr algn="just"/>
            <a:endParaRPr lang="en-IN" sz="2800" dirty="0"/>
          </a:p>
          <a:p>
            <a:pPr algn="just"/>
            <a:endParaRPr lang="en-IN" sz="2800" dirty="0"/>
          </a:p>
          <a:p>
            <a:pPr algn="just"/>
            <a:r>
              <a:rPr lang="en-IN" sz="2800" dirty="0"/>
              <a:t>	</a:t>
            </a:r>
            <a:endParaRPr lang="en-IN" sz="2800" b="1" dirty="0"/>
          </a:p>
          <a:p>
            <a:pPr algn="just"/>
            <a:endParaRPr lang="en-IN" sz="2800" dirty="0"/>
          </a:p>
          <a:p>
            <a:pPr algn="just"/>
            <a:endParaRPr lang="en-IN" sz="2800" dirty="0"/>
          </a:p>
          <a:p>
            <a:pPr algn="just"/>
            <a:endParaRPr lang="en-US" sz="2800" dirty="0"/>
          </a:p>
        </p:txBody>
      </p:sp>
      <p:sp>
        <p:nvSpPr>
          <p:cNvPr id="42" name="Text Placeholder 41"/>
          <p:cNvSpPr>
            <a:spLocks noGrp="1"/>
          </p:cNvSpPr>
          <p:nvPr>
            <p:ph type="body" sz="quarter" idx="24"/>
          </p:nvPr>
        </p:nvSpPr>
        <p:spPr>
          <a:xfrm>
            <a:off x="22531390" y="4998160"/>
            <a:ext cx="10058400" cy="677100"/>
          </a:xfrm>
        </p:spPr>
        <p:txBody>
          <a:bodyPr/>
          <a:lstStyle/>
          <a:p>
            <a:r>
              <a:rPr lang="en-US" sz="3200" dirty="0"/>
              <a:t>RESULT </a:t>
            </a:r>
          </a:p>
        </p:txBody>
      </p:sp>
      <p:sp>
        <p:nvSpPr>
          <p:cNvPr id="43" name="Text Placeholder 42"/>
          <p:cNvSpPr>
            <a:spLocks noGrp="1"/>
          </p:cNvSpPr>
          <p:nvPr>
            <p:ph type="body" sz="quarter" idx="25"/>
          </p:nvPr>
        </p:nvSpPr>
        <p:spPr>
          <a:xfrm>
            <a:off x="33390292" y="5000109"/>
            <a:ext cx="10047018" cy="677100"/>
          </a:xfrm>
        </p:spPr>
        <p:txBody>
          <a:bodyPr/>
          <a:lstStyle/>
          <a:p>
            <a:r>
              <a:rPr lang="en-US" sz="3200" dirty="0"/>
              <a:t>Conclusion</a:t>
            </a:r>
          </a:p>
        </p:txBody>
      </p:sp>
      <p:sp>
        <p:nvSpPr>
          <p:cNvPr id="44" name="Text Placeholder 43"/>
          <p:cNvSpPr>
            <a:spLocks noGrp="1"/>
          </p:cNvSpPr>
          <p:nvPr>
            <p:ph type="body" sz="quarter" idx="26"/>
          </p:nvPr>
        </p:nvSpPr>
        <p:spPr>
          <a:xfrm>
            <a:off x="33390292" y="5829841"/>
            <a:ext cx="10047018" cy="3133143"/>
          </a:xfrm>
        </p:spPr>
        <p:txBody>
          <a:bodyPr/>
          <a:lstStyle/>
          <a:p>
            <a:r>
              <a:rPr lang="en-US" sz="2800" dirty="0"/>
              <a:t>The purpose of this project is to make an entire educational details of the student is verified by one point student verification.</a:t>
            </a:r>
          </a:p>
          <a:p>
            <a:r>
              <a:rPr lang="en-US" sz="2800" dirty="0"/>
              <a:t>After the information is verified now admin is free from the concern of verification of the student. In this way it is beneficial for admin and student both.</a:t>
            </a:r>
            <a:endParaRPr lang="en-US" dirty="0"/>
          </a:p>
        </p:txBody>
      </p:sp>
      <p:sp>
        <p:nvSpPr>
          <p:cNvPr id="45" name="Text Placeholder 44"/>
          <p:cNvSpPr>
            <a:spLocks noGrp="1"/>
          </p:cNvSpPr>
          <p:nvPr>
            <p:ph type="body" sz="quarter" idx="27"/>
          </p:nvPr>
        </p:nvSpPr>
        <p:spPr>
          <a:xfrm>
            <a:off x="33390292" y="11026123"/>
            <a:ext cx="10047018" cy="748684"/>
          </a:xfrm>
        </p:spPr>
        <p:txBody>
          <a:bodyPr/>
          <a:lstStyle/>
          <a:p>
            <a:r>
              <a:rPr lang="en-US" sz="3200" dirty="0"/>
              <a:t>REFERENCE</a:t>
            </a:r>
          </a:p>
        </p:txBody>
      </p:sp>
      <p:sp>
        <p:nvSpPr>
          <p:cNvPr id="46" name="Text Placeholder 45"/>
          <p:cNvSpPr>
            <a:spLocks noGrp="1"/>
          </p:cNvSpPr>
          <p:nvPr>
            <p:ph type="body" sz="quarter" idx="28"/>
          </p:nvPr>
        </p:nvSpPr>
        <p:spPr>
          <a:xfrm>
            <a:off x="33390292" y="12207602"/>
            <a:ext cx="10052050" cy="10372048"/>
          </a:xfrm>
        </p:spPr>
        <p:txBody>
          <a:bodyPr/>
          <a:lstStyle/>
          <a:p>
            <a:r>
              <a:rPr lang="en-US" sz="2800"/>
              <a:t>[1] N. Sudhakar Reddy, MVSumanth, S. Suresh Babu, "The Counterpart Approach to Attendance and</a:t>
            </a:r>
          </a:p>
          <a:p>
            <a:r>
              <a:rPr lang="en-US" sz="2800"/>
              <a:t>Feedback System uses Machine Learning Techniques", Journal of Emerging Technologies and</a:t>
            </a:r>
          </a:p>
          <a:p>
            <a:r>
              <a:rPr lang="en-US" sz="2800"/>
              <a:t>Innovative Research (JETIR), Volume 5, Issue 12, Dec 2018.</a:t>
            </a:r>
          </a:p>
          <a:p>
            <a:r>
              <a:rPr lang="en-US" sz="2800"/>
              <a:t>[2] Dan Wang, Rong Fu, Zuying Luo, "Classroom Attendance Auto-management Based on Deep Learning",</a:t>
            </a:r>
          </a:p>
          <a:p>
            <a:r>
              <a:rPr lang="en-US" sz="2800"/>
              <a:t>Social Sciences Development, Humanities Education and Research, volume 123, ICESAME 2017.</a:t>
            </a:r>
          </a:p>
          <a:p>
            <a:r>
              <a:rPr lang="en-US" sz="2800"/>
              <a:t>[3] Akshara Jadhav, Akshay Jadhav, Tushar Ladhe, Krishna Yeolekar, "Automatic Travel System Using Face</a:t>
            </a:r>
          </a:p>
          <a:p>
            <a:r>
              <a:rPr lang="en-US" sz="2800"/>
              <a:t>Recognition", International Research Journal of Engineering and Technology (IRJET), Volume 4, Issue 1,</a:t>
            </a:r>
          </a:p>
          <a:p>
            <a:r>
              <a:rPr lang="en-US" sz="2800"/>
              <a:t>Jan 2017.</a:t>
            </a:r>
          </a:p>
          <a:p>
            <a:r>
              <a:rPr lang="en-US" sz="2800"/>
              <a:t>[4] B Prabhavathi, V Tanuja, V Madhu Viswanatham and M Rajashekhara Babu, "A clever system of</a:t>
            </a:r>
          </a:p>
          <a:p>
            <a:r>
              <a:rPr lang="en-US" sz="2800"/>
              <a:t>presence to see the face in the same way", IOP Conf. Series: Materials Science and Engineering 263,</a:t>
            </a:r>
          </a:p>
          <a:p>
            <a:r>
              <a:rPr lang="en-US" sz="2800"/>
              <a:t>2017.</a:t>
            </a:r>
            <a:endParaRPr lang="en-US" sz="800" dirty="0"/>
          </a:p>
        </p:txBody>
      </p:sp>
      <p:sp>
        <p:nvSpPr>
          <p:cNvPr id="47" name="Text Placeholder 46"/>
          <p:cNvSpPr>
            <a:spLocks noGrp="1"/>
          </p:cNvSpPr>
          <p:nvPr>
            <p:ph type="body" sz="quarter" idx="29"/>
          </p:nvPr>
        </p:nvSpPr>
        <p:spPr>
          <a:xfrm>
            <a:off x="33361318" y="22727439"/>
            <a:ext cx="10047018" cy="677101"/>
          </a:xfrm>
        </p:spPr>
        <p:txBody>
          <a:bodyPr/>
          <a:lstStyle/>
          <a:p>
            <a:r>
              <a:rPr lang="en-US" sz="3200" dirty="0"/>
              <a:t>CONTACT</a:t>
            </a:r>
          </a:p>
        </p:txBody>
      </p:sp>
      <p:sp>
        <p:nvSpPr>
          <p:cNvPr id="48" name="Text Placeholder 47"/>
          <p:cNvSpPr>
            <a:spLocks noGrp="1"/>
          </p:cNvSpPr>
          <p:nvPr>
            <p:ph type="body" sz="quarter" idx="30"/>
          </p:nvPr>
        </p:nvSpPr>
        <p:spPr>
          <a:xfrm>
            <a:off x="33400356" y="24093219"/>
            <a:ext cx="10052050" cy="8476144"/>
          </a:xfrm>
        </p:spPr>
        <p:txBody>
          <a:bodyPr/>
          <a:lstStyle/>
          <a:p>
            <a:r>
              <a:rPr lang="en-US" sz="2800" i="1" dirty="0"/>
              <a:t>Aman Patel               0827CS213D03                       </a:t>
            </a:r>
          </a:p>
          <a:p>
            <a:r>
              <a:rPr lang="en-US" sz="2800" i="1" dirty="0"/>
              <a:t>                                    </a:t>
            </a:r>
            <a:r>
              <a:rPr lang="en-US" sz="2800" i="1" dirty="0">
                <a:hlinkClick r:id="rId3"/>
              </a:rPr>
              <a:t>amanpatelcs21@acropolis.in</a:t>
            </a:r>
            <a:endParaRPr lang="en-US" sz="2800" i="1" dirty="0"/>
          </a:p>
          <a:p>
            <a:endParaRPr lang="en-US" sz="2800" i="1" dirty="0"/>
          </a:p>
          <a:p>
            <a:r>
              <a:rPr lang="en-US" sz="2800" i="1" dirty="0"/>
              <a:t>Aastha </a:t>
            </a:r>
            <a:r>
              <a:rPr lang="en-US" sz="2800" i="1" dirty="0" err="1"/>
              <a:t>sharma</a:t>
            </a:r>
            <a:r>
              <a:rPr lang="en-US" sz="2800" i="1" dirty="0"/>
              <a:t>         0827CS213D01</a:t>
            </a:r>
          </a:p>
          <a:p>
            <a:r>
              <a:rPr lang="en-US" sz="2800" i="1" dirty="0"/>
              <a:t>                                   aasthasharmacs21</a:t>
            </a:r>
            <a:r>
              <a:rPr lang="en-US" sz="2800" i="1" dirty="0">
                <a:hlinkClick r:id="rId4"/>
              </a:rPr>
              <a:t>@acropolis.in</a:t>
            </a:r>
            <a:endParaRPr lang="en-US" sz="2800" i="1" dirty="0"/>
          </a:p>
          <a:p>
            <a:endParaRPr lang="en-US" sz="2800" i="1" dirty="0"/>
          </a:p>
          <a:p>
            <a:r>
              <a:rPr lang="en-US" sz="2800" i="1" dirty="0" err="1"/>
              <a:t>Bhomik</a:t>
            </a:r>
            <a:r>
              <a:rPr lang="en-US" sz="2800" i="1" dirty="0"/>
              <a:t> </a:t>
            </a:r>
            <a:r>
              <a:rPr lang="en-US" sz="2800" i="1" dirty="0" err="1"/>
              <a:t>gahlot</a:t>
            </a:r>
            <a:r>
              <a:rPr lang="en-US" sz="2800" i="1" dirty="0"/>
              <a:t>          0827CS213D08</a:t>
            </a:r>
          </a:p>
          <a:p>
            <a:r>
              <a:rPr lang="en-US" sz="2800" i="1" dirty="0"/>
              <a:t>                                    bhomikgahlotcs21</a:t>
            </a:r>
            <a:r>
              <a:rPr lang="en-US" sz="2800" i="1" dirty="0">
                <a:hlinkClick r:id="rId5"/>
              </a:rPr>
              <a:t>@acropolis.in</a:t>
            </a:r>
            <a:endParaRPr lang="en-US" sz="2800" i="1" dirty="0"/>
          </a:p>
          <a:p>
            <a:endParaRPr lang="en-US" sz="2800" i="1" dirty="0"/>
          </a:p>
          <a:p>
            <a:r>
              <a:rPr lang="en-US" sz="2800" dirty="0"/>
              <a:t>Chandransh chouhan    0827CS201062</a:t>
            </a:r>
            <a:r>
              <a:rPr lang="en-US" sz="2800" dirty="0">
                <a:hlinkClick r:id="rId6"/>
              </a:rPr>
              <a:t> </a:t>
            </a:r>
          </a:p>
          <a:p>
            <a:r>
              <a:rPr lang="en-US" sz="2800" dirty="0">
                <a:hlinkClick r:id="rId6"/>
              </a:rPr>
              <a:t>                                      </a:t>
            </a:r>
            <a:r>
              <a:rPr lang="en-US" sz="2800" dirty="0"/>
              <a:t>    		</a:t>
            </a:r>
            <a:r>
              <a:rPr lang="en-US" sz="2800" dirty="0">
                <a:hlinkClick r:id="rId6"/>
              </a:rPr>
              <a:t>chandranshchouhan20665@a	cropolis.in</a:t>
            </a:r>
            <a:endParaRPr lang="en-US" sz="2800" dirty="0"/>
          </a:p>
          <a:p>
            <a:r>
              <a:rPr lang="en-US" sz="2800" dirty="0">
                <a:hlinkClick r:id="rId6"/>
              </a:rPr>
              <a:t> </a:t>
            </a:r>
          </a:p>
          <a:p>
            <a:r>
              <a:rPr lang="en-US" sz="2800" dirty="0">
                <a:hlinkClick r:id="rId6"/>
              </a:rPr>
              <a:t>                                                  </a:t>
            </a:r>
            <a:endParaRPr lang="en-US" sz="2800" dirty="0"/>
          </a:p>
          <a:p>
            <a:endParaRPr lang="en-US" sz="2800" dirty="0"/>
          </a:p>
        </p:txBody>
      </p:sp>
      <p:sp>
        <p:nvSpPr>
          <p:cNvPr id="49" name="Text Placeholder 48"/>
          <p:cNvSpPr>
            <a:spLocks noGrp="1"/>
          </p:cNvSpPr>
          <p:nvPr>
            <p:ph type="body" sz="quarter" idx="96"/>
          </p:nvPr>
        </p:nvSpPr>
        <p:spPr>
          <a:xfrm>
            <a:off x="419275" y="19601308"/>
            <a:ext cx="9988105" cy="10248937"/>
          </a:xfrm>
        </p:spPr>
        <p:txBody>
          <a:bodyPr/>
          <a:lstStyle/>
          <a:p>
            <a:pPr algn="just"/>
            <a:endParaRPr lang="en-US" sz="2800" dirty="0"/>
          </a:p>
          <a:p>
            <a:pPr algn="just"/>
            <a:r>
              <a:rPr lang="en-US" sz="3200" dirty="0"/>
              <a:t>The main objective of this project one point student verification which help the organization to identify the student details. Verified information of the student will help the college and </a:t>
            </a:r>
            <a:r>
              <a:rPr lang="en-US" sz="3200" dirty="0" err="1"/>
              <a:t>requiteing</a:t>
            </a:r>
            <a:r>
              <a:rPr lang="en-US" sz="3200" dirty="0"/>
              <a:t> organization to verify that the given information by the student is correct or not. And student are verified or not to the institute.</a:t>
            </a:r>
          </a:p>
          <a:p>
            <a:pPr algn="just"/>
            <a:endParaRPr lang="en-US" sz="32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r>
              <a:rPr lang="en-US" sz="3200" b="1" dirty="0"/>
              <a:t>	</a:t>
            </a:r>
          </a:p>
        </p:txBody>
      </p:sp>
      <p:sp>
        <p:nvSpPr>
          <p:cNvPr id="51" name="Text Placeholder 50"/>
          <p:cNvSpPr>
            <a:spLocks noGrp="1"/>
          </p:cNvSpPr>
          <p:nvPr>
            <p:ph type="body" sz="quarter" idx="151"/>
          </p:nvPr>
        </p:nvSpPr>
        <p:spPr>
          <a:xfrm>
            <a:off x="6090902" y="2255243"/>
            <a:ext cx="31998968" cy="769441"/>
          </a:xfrm>
        </p:spPr>
        <p:txBody>
          <a:bodyPr/>
          <a:lstStyle/>
          <a:p>
            <a:r>
              <a:rPr lang="en-US" b="1" i="1" dirty="0"/>
              <a:t>AMAN PATEL . BHOMIK GAHLOT . CHANDRANSH SINGH CHOUHAN . AASTHA SHARMA</a:t>
            </a:r>
            <a:endParaRPr lang="en-US" b="1" dirty="0"/>
          </a:p>
        </p:txBody>
      </p:sp>
      <p:sp>
        <p:nvSpPr>
          <p:cNvPr id="52" name="Text Placeholder 51"/>
          <p:cNvSpPr>
            <a:spLocks noGrp="1"/>
          </p:cNvSpPr>
          <p:nvPr>
            <p:ph type="body" sz="quarter" idx="153"/>
          </p:nvPr>
        </p:nvSpPr>
        <p:spPr>
          <a:xfrm>
            <a:off x="5199948" y="1356840"/>
            <a:ext cx="31998968" cy="923330"/>
          </a:xfrm>
        </p:spPr>
        <p:txBody>
          <a:bodyPr/>
          <a:lstStyle/>
          <a:p>
            <a:r>
              <a:rPr lang="en-IN" dirty="0"/>
              <a:t>ONE POINT STUDENT VERIFICATION</a:t>
            </a:r>
            <a:endParaRPr lang="en-US" dirty="0"/>
          </a:p>
        </p:txBody>
      </p:sp>
      <p:sp>
        <p:nvSpPr>
          <p:cNvPr id="30" name="Text Placeholder 49"/>
          <p:cNvSpPr txBox="1">
            <a:spLocks/>
          </p:cNvSpPr>
          <p:nvPr/>
        </p:nvSpPr>
        <p:spPr>
          <a:xfrm>
            <a:off x="6090902" y="331639"/>
            <a:ext cx="31998968" cy="923330"/>
          </a:xfrm>
          <a:prstGeom prst="rect">
            <a:avLst/>
          </a:prstGeom>
        </p:spPr>
        <p:txBody>
          <a:bodyPr anchor="t" anchorCtr="0">
            <a:spAutoFit/>
          </a:bodyPr>
          <a:lstStyle/>
          <a:p>
            <a:pPr marL="0" marR="0" lvl="0" indent="0" algn="ctr" defTabSz="4388900" rtl="0" eaLnBrk="1" fontAlgn="auto" latinLnBrk="0" hangingPunct="1">
              <a:lnSpc>
                <a:spcPct val="100000"/>
              </a:lnSpc>
              <a:spcBef>
                <a:spcPct val="20000"/>
              </a:spcBef>
              <a:spcAft>
                <a:spcPts val="0"/>
              </a:spcAft>
              <a:buClrTx/>
              <a:buSzTx/>
              <a:buFontTx/>
              <a:buNone/>
              <a:tabLst/>
              <a:defRPr/>
            </a:pPr>
            <a:r>
              <a:rPr kumimoji="0" lang="en-US" sz="5400" b="1"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rPr>
              <a:t>Acropolis Institute of Technology and Research</a:t>
            </a:r>
          </a:p>
        </p:txBody>
      </p:sp>
      <p:sp>
        <p:nvSpPr>
          <p:cNvPr id="2" name="Rectangle 1">
            <a:extLst>
              <a:ext uri="{FF2B5EF4-FFF2-40B4-BE49-F238E27FC236}">
                <a16:creationId xmlns:a16="http://schemas.microsoft.com/office/drawing/2014/main" id="{992D62B4-4A22-5D94-3FA0-9F9B86AAE2DA}"/>
              </a:ext>
            </a:extLst>
          </p:cNvPr>
          <p:cNvSpPr/>
          <p:nvPr/>
        </p:nvSpPr>
        <p:spPr>
          <a:xfrm>
            <a:off x="11120442" y="13837920"/>
            <a:ext cx="9926193" cy="17266242"/>
          </a:xfrm>
          <a:prstGeom prst="rect">
            <a:avLst/>
          </a:prstGeom>
          <a:blipFill dpi="0" rotWithShape="1">
            <a:blip r:embed="rId7">
              <a:extLst>
                <a:ext uri="{28A0092B-C50C-407E-A947-70E740481C1C}">
                  <a14:useLocalDpi xmlns:a14="http://schemas.microsoft.com/office/drawing/2010/main" val="0"/>
                </a:ext>
              </a:extLst>
            </a:blip>
            <a:srcRect/>
            <a:stretch>
              <a:fillRect/>
            </a:stretch>
          </a:bli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EF8D0D48-634C-C12A-A121-59D8CAAC419A}"/>
              </a:ext>
            </a:extLst>
          </p:cNvPr>
          <p:cNvSpPr/>
          <p:nvPr/>
        </p:nvSpPr>
        <p:spPr>
          <a:xfrm>
            <a:off x="22469478" y="9027446"/>
            <a:ext cx="9809794" cy="11354477"/>
          </a:xfrm>
          <a:prstGeom prst="rect">
            <a:avLst/>
          </a:prstGeom>
          <a:blipFill dpi="0" rotWithShape="1">
            <a:blip r:embed="rId8">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7914517C-7C88-BE6C-05F2-4F0C82C7EE10}"/>
              </a:ext>
            </a:extLst>
          </p:cNvPr>
          <p:cNvSpPr/>
          <p:nvPr/>
        </p:nvSpPr>
        <p:spPr>
          <a:xfrm>
            <a:off x="22531390" y="21305520"/>
            <a:ext cx="9926193" cy="10248937"/>
          </a:xfrm>
          <a:prstGeom prst="rect">
            <a:avLst/>
          </a:prstGeom>
          <a:blipFill dpi="0" rotWithShape="1">
            <a:blip r:embed="rId9">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15C9A8F0-62A6-BE93-FFD5-4EF8FD255317}"/>
              </a:ext>
            </a:extLst>
          </p:cNvPr>
          <p:cNvSpPr/>
          <p:nvPr/>
        </p:nvSpPr>
        <p:spPr>
          <a:xfrm>
            <a:off x="511985" y="24505920"/>
            <a:ext cx="9704723" cy="7055640"/>
          </a:xfrm>
          <a:prstGeom prst="rect">
            <a:avLst/>
          </a:prstGeom>
          <a:blipFill dpi="0" rotWithShape="1">
            <a:blip r:embed="rId10">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8771719"/>
      </p:ext>
    </p:extLst>
  </p:cSld>
  <p:clrMapOvr>
    <a:masterClrMapping/>
  </p:clrMapOvr>
</p:sld>
</file>

<file path=ppt/theme/theme1.xml><?xml version="1.0" encoding="utf-8"?>
<a:theme xmlns:a="http://schemas.openxmlformats.org/drawingml/2006/main" name="36x48-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1455</TotalTime>
  <Words>715</Words>
  <Application>Microsoft Office PowerPoint</Application>
  <PresentationFormat>Custom</PresentationFormat>
  <Paragraphs>90</Paragraphs>
  <Slides>1</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vt:i4>
      </vt:variant>
    </vt:vector>
  </HeadingPairs>
  <TitlesOfParts>
    <vt:vector size="9" baseType="lpstr">
      <vt:lpstr>Arial</vt:lpstr>
      <vt:lpstr>Arial Black</vt:lpstr>
      <vt:lpstr>Calibri</vt:lpstr>
      <vt:lpstr>Century Gothic</vt:lpstr>
      <vt:lpstr>Times New Roman</vt:lpstr>
      <vt:lpstr>Trebuchet MS</vt:lpstr>
      <vt:lpstr>36x48-Template</vt:lpstr>
      <vt:lpstr>Without guides</vt:lpstr>
      <vt:lpstr>PowerPoint Presentation</vt:lpstr>
    </vt:vector>
  </TitlesOfParts>
  <Manager>A. Kotoulas</Manager>
  <Company>Canterbury Media Services, Inc.</Company>
  <LinksUpToDate>false</LinksUpToDate>
  <SharedDoc>false</SharedDoc>
  <HyperlinkBase>https://www.posterpresentations.com/free-poster-templates.html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36x48 PowerPoint Presentation</dc:title>
  <dc:subject>Research poster presentation template</dc:subject>
  <dc:creator>PosterPresentations.com</dc:creator>
  <cp:keywords>36x48 Powerpoint poster template, scientific poster template, research poster template</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dc:description>
  <cp:lastModifiedBy>Chandransh Chouhan</cp:lastModifiedBy>
  <cp:revision>83</cp:revision>
  <dcterms:created xsi:type="dcterms:W3CDTF">2012-02-03T19:11:35Z</dcterms:created>
  <dcterms:modified xsi:type="dcterms:W3CDTF">2022-11-18T06:29:00Z</dcterms:modified>
  <cp:category>Research poster templates</cp:category>
</cp:coreProperties>
</file>